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9" r:id="rId5"/>
    <p:sldId id="260" r:id="rId6"/>
    <p:sldId id="262" r:id="rId7"/>
    <p:sldId id="279" r:id="rId8"/>
    <p:sldId id="264" r:id="rId9"/>
    <p:sldId id="265" r:id="rId10"/>
    <p:sldId id="266" r:id="rId11"/>
    <p:sldId id="267" r:id="rId12"/>
    <p:sldId id="269" r:id="rId13"/>
    <p:sldId id="270" r:id="rId14"/>
    <p:sldId id="273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83" r:id="rId23"/>
    <p:sldId id="280" r:id="rId24"/>
    <p:sldId id="282" r:id="rId25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763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5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3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682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0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963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36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28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59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198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D13A3-DA72-476E-AF29-D54939FAEC86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D72E2-CB6A-43BE-BBF7-CECCA6A74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641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2130425"/>
            <a:ext cx="8784976" cy="1470025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Using the 10” </a:t>
            </a:r>
            <a:r>
              <a:rPr lang="en-US" sz="5400" dirty="0" smtClean="0"/>
              <a:t>Square Lodge Grill</a:t>
            </a:r>
            <a:br>
              <a:rPr lang="en-US" sz="5400" dirty="0" smtClean="0"/>
            </a:br>
            <a:r>
              <a:rPr lang="en-US" sz="4900" dirty="0" smtClean="0"/>
              <a:t>Easy Cooking and Cleaning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70C0"/>
                </a:solidFill>
              </a:rPr>
              <a:t>by Doc Newman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4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7376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37198" y="116632"/>
            <a:ext cx="5205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Grill, just as it has been stored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016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88231" y="60593"/>
            <a:ext cx="8567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Ribeye with salt removed and coated with olive oil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79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27584" y="63789"/>
            <a:ext cx="7607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Vegetable oil on paper towel for “seasoning”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5381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7376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99592" y="132601"/>
            <a:ext cx="48702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Grill oiled and ready to cook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05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20" y="0"/>
            <a:ext cx="457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7504" y="620688"/>
            <a:ext cx="277229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 minute timer 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o heat the grill</a:t>
            </a:r>
          </a:p>
          <a:p>
            <a:r>
              <a:rPr lang="en-US" sz="3200" dirty="0" smtClean="0"/>
              <a:t>before starting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o cook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2886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79741" y="37720"/>
            <a:ext cx="4239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High heat for 5 minutes!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3633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23528" y="107921"/>
            <a:ext cx="6628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Grill pre-heating, empty, on high flame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9085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90074" y="42838"/>
            <a:ext cx="89539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Vent on to eliminate smoke, even during pre-heating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7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27092" y="36169"/>
            <a:ext cx="5781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Heat to Medium High for Cooking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3709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1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29" y="1077218"/>
            <a:ext cx="8388424" cy="55922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2818" y="0"/>
            <a:ext cx="92448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Screen on cooking steak to reduce splatter and smoke,</a:t>
            </a:r>
          </a:p>
          <a:p>
            <a:r>
              <a:rPr lang="en-US" sz="3200" dirty="0"/>
              <a:t>l</a:t>
            </a:r>
            <a:r>
              <a:rPr lang="en-US" sz="3200" dirty="0" smtClean="0"/>
              <a:t>oosely open at rear to prevent steaming.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8597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1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-36512" y="2209"/>
            <a:ext cx="93925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YUM!!!   Looks like its been cooked on an outdoor BBQ.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98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0" y="10100"/>
            <a:ext cx="9129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Grill off hot burner to cool.  Screen still in place.  Mitt.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4761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1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51520" y="60593"/>
            <a:ext cx="63187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Clean stove thanks to cooking screen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433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1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60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23528" y="0"/>
            <a:ext cx="71777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Extra grease from ribeye fat after cooking.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6693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62683" y="53924"/>
            <a:ext cx="88186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Soaking in hot water with Dawn for 15 – 30 minutes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216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7504" y="27855"/>
            <a:ext cx="83913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Paper towel cleanup after discarding soapy water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3839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1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360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96754" y="10100"/>
            <a:ext cx="33992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First towel is messy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3320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95536" y="19964"/>
            <a:ext cx="46594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Second towel is also messy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9529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2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07504" y="10100"/>
            <a:ext cx="8402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Third towel pretty clean.  Grill is ready for rinsing.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807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51520" y="60593"/>
            <a:ext cx="6563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High heat for 3 minutes after washing.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6526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2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79741" y="37720"/>
            <a:ext cx="2907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High heat again!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8529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79512" y="27855"/>
            <a:ext cx="86040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Be careful.  The grill is hot after 3 minutes on High.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2704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dgeGrill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5368"/>
            <a:ext cx="9144000" cy="60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79512" y="52938"/>
            <a:ext cx="75533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Clean, dry, free of oil and ready for next use.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302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216</Words>
  <Application>Microsoft Office PowerPoint</Application>
  <PresentationFormat>On-screen Show (4:3)</PresentationFormat>
  <Paragraphs>29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Using the 10” Square Lodge Grill Easy Cooking and Cleaning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Photo Album</dc:title>
  <dc:creator>Doc Newman</dc:creator>
  <cp:lastModifiedBy>Doc Newman</cp:lastModifiedBy>
  <cp:revision>13</cp:revision>
  <dcterms:created xsi:type="dcterms:W3CDTF">2026-07-06T15:13:21Z</dcterms:created>
  <dcterms:modified xsi:type="dcterms:W3CDTF">2026-07-16T00:21:38Z</dcterms:modified>
</cp:coreProperties>
</file>